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3" r:id="rId4"/>
    <p:sldId id="259" r:id="rId5"/>
    <p:sldId id="262" r:id="rId6"/>
    <p:sldId id="260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01B41E84-52F9-4380-937E-68CED1BAB3D7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4601E32-32F6-4279-972D-1E4AC3A9A0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41E84-52F9-4380-937E-68CED1BAB3D7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01E32-32F6-4279-972D-1E4AC3A9A0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41E84-52F9-4380-937E-68CED1BAB3D7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01E32-32F6-4279-972D-1E4AC3A9A0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01B41E84-52F9-4380-937E-68CED1BAB3D7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01E32-32F6-4279-972D-1E4AC3A9A0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01B41E84-52F9-4380-937E-68CED1BAB3D7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4601E32-32F6-4279-972D-1E4AC3A9A0D1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1B41E84-52F9-4380-937E-68CED1BAB3D7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4601E32-32F6-4279-972D-1E4AC3A9A0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01B41E84-52F9-4380-937E-68CED1BAB3D7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4601E32-32F6-4279-972D-1E4AC3A9A0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41E84-52F9-4380-937E-68CED1BAB3D7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01E32-32F6-4279-972D-1E4AC3A9A0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1B41E84-52F9-4380-937E-68CED1BAB3D7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4601E32-32F6-4279-972D-1E4AC3A9A0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01B41E84-52F9-4380-937E-68CED1BAB3D7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4601E32-32F6-4279-972D-1E4AC3A9A0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01B41E84-52F9-4380-937E-68CED1BAB3D7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4601E32-32F6-4279-972D-1E4AC3A9A0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01B41E84-52F9-4380-937E-68CED1BAB3D7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4601E32-32F6-4279-972D-1E4AC3A9A0D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effectLst/>
                <a:latin typeface="Times New Roman" pitchFamily="18" charset="0"/>
                <a:cs typeface="Times New Roman" pitchFamily="18" charset="0"/>
              </a:rPr>
              <a:t>John Fitch</a:t>
            </a:r>
            <a:endParaRPr lang="en-US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2057400"/>
            <a:ext cx="3439362" cy="411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Early Life</a:t>
            </a:r>
            <a:endParaRPr lang="en-US" b="1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1000" y="1981200"/>
            <a:ext cx="8305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/>
              <a:t>	</a:t>
            </a:r>
            <a:r>
              <a:rPr lang="en-US" sz="3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Fitch was born to Joseph Fitch and Sarah </a:t>
            </a:r>
            <a:r>
              <a:rPr lang="en-US" sz="3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Shaler</a:t>
            </a:r>
            <a:r>
              <a:rPr lang="en-US" sz="3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in Windsor, Connecticut</a:t>
            </a:r>
            <a:r>
              <a:rPr lang="en-US" sz="3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on January 21, 1743, on a farm that is part of present-day South Windsor, Connecticut</a:t>
            </a:r>
            <a:endParaRPr lang="en-US" sz="3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Childhood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838200" y="2828836"/>
            <a:ext cx="7620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	He received little formal schooling and eventually apprenticed himself to a clockmaker, during time Fitch was not allowed to learn or even observe watch making.</a:t>
            </a:r>
            <a:endParaRPr lang="en-US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4343400"/>
            <a:ext cx="2514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0"/>
            <a:ext cx="3734873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effectLst/>
                <a:latin typeface="Times New Roman" pitchFamily="18" charset="0"/>
                <a:cs typeface="Times New Roman" pitchFamily="18" charset="0"/>
              </a:rPr>
              <a:t>Mid Years</a:t>
            </a:r>
            <a:endParaRPr lang="en-US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971800"/>
            <a:ext cx="8229600" cy="3483008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	Following this apprenticeship in Hartford, he opened an unsuccessful brass foundry in East Windsor, Connecticut.</a:t>
            </a:r>
            <a:endParaRPr lang="en-US" dirty="0" smtClean="0"/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2895600"/>
            <a:ext cx="8229600" cy="3559208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	Then a brass and silversmith business in Trenton, New Jersey which succeeded for eight years but was destroyed by British troops during the American Revolution.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Early Days of the Steamboat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21557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		</a:t>
            </a:r>
            <a:r>
              <a:rPr lang="en-US" sz="2800" dirty="0" smtClean="0"/>
              <a:t>By 1785, Fitch was done with surveying and settled in Southampton ,Pennsylvania where he began working on his ideas for a steam-powered boat.</a:t>
            </a:r>
            <a:endParaRPr lang="en-US" sz="28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4221827"/>
            <a:ext cx="4495800" cy="2636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Raising funds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3451192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		He persuaded various state legislatures to award him a 14-year monopoly for steamboat traffic on their inland waterways. With these monopolies he was able to secure funding from businessmen and professional citizens in Philadelphia.</a:t>
            </a:r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91400" y="0"/>
            <a:ext cx="1752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83</TotalTime>
  <Words>14</Words>
  <Application>Microsoft Office PowerPoint</Application>
  <PresentationFormat>On-screen Show (4:3)</PresentationFormat>
  <Paragraphs>13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Verve</vt:lpstr>
      <vt:lpstr>John Fitch</vt:lpstr>
      <vt:lpstr>Early Life</vt:lpstr>
      <vt:lpstr>Childhood</vt:lpstr>
      <vt:lpstr>Mid Years</vt:lpstr>
      <vt:lpstr>Slide 5</vt:lpstr>
      <vt:lpstr>Early Days of the Steamboat</vt:lpstr>
      <vt:lpstr>Raising funds</vt:lpstr>
    </vt:vector>
  </TitlesOfParts>
  <Company>St Stanislaus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John Fitch</dc:title>
  <dc:creator>your name</dc:creator>
  <cp:lastModifiedBy>your name</cp:lastModifiedBy>
  <cp:revision>12</cp:revision>
  <dcterms:created xsi:type="dcterms:W3CDTF">2012-04-10T14:34:47Z</dcterms:created>
  <dcterms:modified xsi:type="dcterms:W3CDTF">2012-04-17T15:08:45Z</dcterms:modified>
</cp:coreProperties>
</file>